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4"/>
  </p:sldMasterIdLst>
  <p:notesMasterIdLst>
    <p:notesMasterId r:id="rId8"/>
  </p:notesMasterIdLst>
  <p:sldIdLst>
    <p:sldId id="256" r:id="rId5"/>
    <p:sldId id="259" r:id="rId6"/>
    <p:sldId id="258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1C39"/>
    <a:srgbClr val="65398E"/>
    <a:srgbClr val="9D6A1D"/>
    <a:srgbClr val="1B88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2BB58-2793-4B52-8367-0B689D7DB840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5E252-6911-4C0D-A79A-B2401A67C8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502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5E252-6911-4C0D-A79A-B2401A67C84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665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5E252-6911-4C0D-A79A-B2401A67C84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8449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48BEC4-56F0-5951-0839-61B4A7BD6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B0D780-A9C4-F11C-744E-563C5CA18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D8F898-7264-E348-A8A4-45F8A271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D7E256-B91F-365B-BB31-5D65DB705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D5A6C7-F6D1-432A-B704-2E7B9EE2A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8763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9BE2D-A64B-DD99-0EF2-92C3FCEF7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CEADD7-01FE-A682-4337-1C5A76982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4CC741-0F46-927C-BFC2-5CCF828B9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A49FEC-E6E3-ED17-F9C3-4C339CEB9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716711-B004-891D-3B71-33719A806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953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7DFA59-C456-2F7D-A0DD-4A2482829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49BEE5-FC87-546B-9293-D0997838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93A88C-CCA7-9CFF-BA7A-6A113F52D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23BF1F-7768-0F5B-3E54-8D3C98517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277B58-9463-4FC6-96B1-0D512FAA1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9768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E26801-BE96-C1C3-82C3-D5E6AAAC2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1FE08C-3193-EEB2-BFF2-383487B9E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C0B4AB-ECA1-C14C-8D10-80837C831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6D2C29-AFD5-C1C6-86D3-8704DA438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E67312-6628-8502-254F-91B73B17B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C0D81C-65AC-3219-79BE-66A1CD78E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3025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A88F5D-B39A-8BCC-F025-0FB49AFAA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57C106-7726-7D5E-B29E-89D767E42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B94F44-04C8-13FB-026F-7C2860D66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1196A0A-8E16-80EA-11F0-D69278CEE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7A86B57-A0E2-EBFA-D3AE-3D86100005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F645D75-4FF5-8E49-1EBC-E281F580F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8CD358-550D-28A8-F0A2-8F182BF39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75DF43-105D-95A8-993E-2052BD89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6721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CC9A8C-EBFD-4ABC-D12C-837CDB486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1A9539-8914-304D-2515-6DB0011EB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A5B9170-9E85-4AD9-4C45-E30F3B552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EE5CB9-3529-89D4-30AE-C423FF7D6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8235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6E73809-CB9C-DB7B-4E48-343129118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0B7818A-A3B2-79DC-809D-EC99AA76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5F3FDD7-2182-C250-11D1-6DDFBDCF0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7338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2B240D-6DE7-D5B1-56DC-E06B9D78E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96DD0D-4DB5-32AF-6A84-A6A5CD1E8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D06F2E-FEF0-C2D5-3D70-606EFF40B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C85076-9174-552B-F1B8-C8211EB43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77D0A1-0E19-9925-899C-3D121969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DC9D0A-3CED-98CD-1FB7-EA40FA76F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956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9A3F4-C887-3D75-1FA4-01A81EB74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79F027-D76F-0528-C029-B08BAC0F2D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EFF21A-F9FB-A806-3E04-7D62ECACB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C60DAE-7E72-56B8-5BB3-E1DC81AB6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22C8FBC-FB26-1429-88E1-F51F44C88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C6AD78-D2C2-2C2E-FDB8-51F72D449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390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D4D773-9E27-963A-33BC-E34B1B334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F21723-1D29-9F06-C79C-B3B49352C7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E30058-061C-DEDE-1F16-D93927B5C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8DDC51-7766-7DD2-B9B7-0B230FDE9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1F8D85-0FFF-007F-4EFE-33DCDCEDF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6420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D1212B2-5F1C-3393-48B9-8A5338D445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D5A47C-C4E3-E123-7D3A-FBEF9C657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FBFC46-9483-921A-83FC-E2B367F21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3BB92C-A9EF-D303-9B9F-238A0615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180EE1-E200-5833-6CD3-19028C587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1752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CB7B59F-DE4A-7E0E-5B1D-3D2434E87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AD63CA-16B3-578C-5A24-4711024A0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CF2116-CE6D-2C3B-DEFA-A5BC37644E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1FC978-D3D8-4D64-8C7F-446534F6C80E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941B00-B168-A238-EA92-CC654273E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5AC800-F86F-BC2E-F04F-7C4049781B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5101D6-990E-4934-A75C-E46B0BAA0D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701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06617" y="1232996"/>
            <a:ext cx="8109527" cy="2196004"/>
          </a:xfrm>
        </p:spPr>
        <p:txBody>
          <a:bodyPr>
            <a:normAutofit/>
          </a:bodyPr>
          <a:lstStyle/>
          <a:p>
            <a:pPr algn="l"/>
            <a:r>
              <a:rPr lang="es-E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(Título de la charla)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53222" y="5050575"/>
            <a:ext cx="8275617" cy="11430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(Autor/a)</a:t>
            </a:r>
          </a:p>
          <a:p>
            <a:pPr algn="l"/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(Entidad)</a:t>
            </a:r>
          </a:p>
          <a:p>
            <a:pPr algn="l"/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(Fecha)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0508006" y="341723"/>
            <a:ext cx="1200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E61C39"/>
                </a:solidFill>
              </a:rPr>
              <a:t>(LOGO ENTIDAD)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21" r="303" b="37104"/>
          <a:stretch/>
        </p:blipFill>
        <p:spPr>
          <a:xfrm>
            <a:off x="201711" y="212443"/>
            <a:ext cx="2780147" cy="766160"/>
          </a:xfrm>
          <a:prstGeom prst="rect">
            <a:avLst/>
          </a:prstGeom>
        </p:spPr>
      </p:pic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2512E795-770C-4229-9178-9008BC5AC25F}"/>
              </a:ext>
            </a:extLst>
          </p:cNvPr>
          <p:cNvCxnSpPr>
            <a:cxnSpLocks/>
          </p:cNvCxnSpPr>
          <p:nvPr/>
        </p:nvCxnSpPr>
        <p:spPr>
          <a:xfrm>
            <a:off x="3373994" y="4666486"/>
            <a:ext cx="823407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AutoShape 2" descr="https://www.mbtu-bs.es/wp-content/uploads/2024/05/cambio-climatico-antropogenico_4253f323_1280x900-1-1024x72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" name="Imagen 5" descr="Nuevos datos sobre el cambio climático en Europa: hechos y cifras | CDE ...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706" y="1723605"/>
            <a:ext cx="1713734" cy="4510885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24706" y="2546423"/>
            <a:ext cx="166319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II Jornadas Insulares de Educación </a:t>
            </a:r>
            <a:r>
              <a:rPr lang="es-ES" sz="1100" b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para la Sostenibilidad</a:t>
            </a:r>
          </a:p>
          <a:p>
            <a:pPr algn="ctr"/>
            <a:endParaRPr lang="es-ES" sz="11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s-ES" sz="1100" b="1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s-ES" sz="1100" b="1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s-ES" sz="1100" b="1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La Educación </a:t>
            </a:r>
            <a:r>
              <a:rPr lang="es-ES" sz="1100" b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Transformadora </a:t>
            </a:r>
            <a:r>
              <a:rPr lang="es-ES" sz="1100" b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para la Acción Climática</a:t>
            </a:r>
          </a:p>
          <a:p>
            <a:pPr algn="ctr"/>
            <a:endParaRPr lang="es-ES" sz="1100" b="1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s-ES" sz="11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s-ES" sz="1100" b="1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s-ES" sz="1100" b="1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s-ES" sz="11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s-ES" sz="1100" b="1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s-ES" sz="11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s-ES" sz="1100" b="1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endParaRPr lang="es-ES" sz="11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TEA, Tenerife</a:t>
            </a:r>
          </a:p>
          <a:p>
            <a:pPr algn="ctr"/>
            <a:r>
              <a:rPr lang="es-ES" sz="1100" b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29 de octubre de 2026</a:t>
            </a:r>
            <a:endParaRPr lang="es-ES" sz="1100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086707"/>
            <a:ext cx="2347196" cy="61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9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4880" y="560450"/>
            <a:ext cx="10058400" cy="973890"/>
          </a:xfrm>
        </p:spPr>
        <p:txBody>
          <a:bodyPr/>
          <a:lstStyle/>
          <a:p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(Título de la diapositiva)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469" y="283609"/>
            <a:ext cx="346031" cy="433619"/>
          </a:xfrm>
          <a:prstGeom prst="rect">
            <a:avLst/>
          </a:prstGeom>
        </p:spPr>
      </p:pic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346C1679-0C1C-2C13-63A7-2FD1A56287E1}"/>
              </a:ext>
            </a:extLst>
          </p:cNvPr>
          <p:cNvCxnSpPr>
            <a:cxnSpLocks/>
          </p:cNvCxnSpPr>
          <p:nvPr/>
        </p:nvCxnSpPr>
        <p:spPr>
          <a:xfrm>
            <a:off x="1075294" y="1443806"/>
            <a:ext cx="8234074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69" y="285079"/>
            <a:ext cx="1638261" cy="43214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670796" y="341723"/>
            <a:ext cx="103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E61C39"/>
                </a:solidFill>
              </a:rPr>
              <a:t>(LOGO ENTIDAD)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55" y="6153397"/>
            <a:ext cx="11403050" cy="39148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AAEAA1A3-A727-78AA-5FD8-35A0652CA63D}"/>
              </a:ext>
            </a:extLst>
          </p:cNvPr>
          <p:cNvSpPr txBox="1"/>
          <p:nvPr/>
        </p:nvSpPr>
        <p:spPr>
          <a:xfrm>
            <a:off x="512226" y="6544886"/>
            <a:ext cx="1059614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dirty="0" smtClean="0">
                <a:latin typeface="Bahnschrift" panose="020B0502040204020203" pitchFamily="34" charset="0"/>
              </a:rPr>
              <a:t>II JORNADAS </a:t>
            </a:r>
            <a:r>
              <a:rPr lang="es-ES" sz="1000" dirty="0">
                <a:latin typeface="Bahnschrift" panose="020B0502040204020203" pitchFamily="34" charset="0"/>
              </a:rPr>
              <a:t>INSULARES </a:t>
            </a:r>
            <a:r>
              <a:rPr lang="es-ES" sz="1000" dirty="0" smtClean="0">
                <a:latin typeface="Bahnschrift" panose="020B0502040204020203" pitchFamily="34" charset="0"/>
              </a:rPr>
              <a:t>DE EDUCACIÓN PARA LA SOSTENIBILIDAD </a:t>
            </a:r>
            <a:r>
              <a:rPr lang="es-ES" sz="1000" dirty="0" smtClean="0">
                <a:latin typeface="Bahnschrift" panose="020B0502040204020203" pitchFamily="34" charset="0"/>
              </a:rPr>
              <a:t>– TENERIFE </a:t>
            </a:r>
            <a:r>
              <a:rPr lang="es-ES" sz="1000" dirty="0" smtClean="0">
                <a:latin typeface="Bahnschrift" panose="020B0502040204020203" pitchFamily="34" charset="0"/>
              </a:rPr>
              <a:t>– 29 octubre 2026 </a:t>
            </a:r>
            <a:r>
              <a:rPr lang="es-ES" sz="1000" dirty="0" smtClean="0">
                <a:latin typeface="Bahnschrift" panose="020B0502040204020203" pitchFamily="34" charset="0"/>
              </a:rPr>
              <a:t>– La Educación </a:t>
            </a:r>
            <a:r>
              <a:rPr lang="es-ES" sz="1000" dirty="0" smtClean="0">
                <a:latin typeface="Bahnschrift" panose="020B0502040204020203" pitchFamily="34" charset="0"/>
              </a:rPr>
              <a:t>Transformadora </a:t>
            </a:r>
            <a:r>
              <a:rPr lang="es-ES" sz="1000" dirty="0" smtClean="0">
                <a:latin typeface="Bahnschrift" panose="020B0502040204020203" pitchFamily="34" charset="0"/>
              </a:rPr>
              <a:t>para la Acción Climática</a:t>
            </a:r>
          </a:p>
        </p:txBody>
      </p:sp>
    </p:spTree>
    <p:extLst>
      <p:ext uri="{BB962C8B-B14F-4D97-AF65-F5344CB8AC3E}">
        <p14:creationId xmlns:p14="http://schemas.microsoft.com/office/powerpoint/2010/main" val="3378739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2684" y="764529"/>
            <a:ext cx="7064925" cy="1973386"/>
          </a:xfrm>
        </p:spPr>
        <p:txBody>
          <a:bodyPr>
            <a:normAutofit/>
          </a:bodyPr>
          <a:lstStyle/>
          <a:p>
            <a:pPr algn="l"/>
            <a:r>
              <a:rPr lang="es-E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(ENTIDAD)</a:t>
            </a:r>
            <a:br>
              <a:rPr lang="es-E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(CORREO E)</a:t>
            </a:r>
            <a:br>
              <a:rPr lang="es-E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(TELÉFONO)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2684" y="3544356"/>
            <a:ext cx="9543716" cy="1143000"/>
          </a:xfrm>
        </p:spPr>
        <p:txBody>
          <a:bodyPr>
            <a:normAutofit/>
          </a:bodyPr>
          <a:lstStyle/>
          <a:p>
            <a:pPr algn="l"/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(WEB)</a:t>
            </a:r>
          </a:p>
          <a:p>
            <a:pPr algn="l"/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(RRSS)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BCD3AB4-C22C-D22F-B02F-FC1B5A844339}"/>
              </a:ext>
            </a:extLst>
          </p:cNvPr>
          <p:cNvSpPr txBox="1"/>
          <p:nvPr/>
        </p:nvSpPr>
        <p:spPr>
          <a:xfrm>
            <a:off x="8637288" y="1562867"/>
            <a:ext cx="2030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E61C39"/>
                </a:solidFill>
              </a:rPr>
              <a:t>(LOGO ENTIDAD)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998" y="5493797"/>
            <a:ext cx="3813617" cy="100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328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lantilla_Comunicación_Jornadas.EDUSTE.v4" id="{F88923D1-106C-4C19-9D59-5BB5BFC4772F}" vid="{C9798529-CE88-4235-913F-CE03E5E7BC8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062558094FB304F97EA886E8C336028" ma:contentTypeVersion="11" ma:contentTypeDescription="Crear nuevo documento." ma:contentTypeScope="" ma:versionID="a2d596d3d057b8f9c3e31f6366809726">
  <xsd:schema xmlns:xsd="http://www.w3.org/2001/XMLSchema" xmlns:xs="http://www.w3.org/2001/XMLSchema" xmlns:p="http://schemas.microsoft.com/office/2006/metadata/properties" xmlns:ns3="84f076e9-dad0-43c4-8045-a702d98eb794" targetNamespace="http://schemas.microsoft.com/office/2006/metadata/properties" ma:root="true" ma:fieldsID="ecd10f2814affb62cb5f9d8e9ba5ca80" ns3:_="">
    <xsd:import namespace="84f076e9-dad0-43c4-8045-a702d98eb79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f076e9-dad0-43c4-8045-a702d98eb7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4f076e9-dad0-43c4-8045-a702d98eb794" xsi:nil="true"/>
  </documentManagement>
</p:properties>
</file>

<file path=customXml/itemProps1.xml><?xml version="1.0" encoding="utf-8"?>
<ds:datastoreItem xmlns:ds="http://schemas.openxmlformats.org/officeDocument/2006/customXml" ds:itemID="{91B47953-9288-483B-A9CD-CD51B7C1C2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f076e9-dad0-43c4-8045-a702d98eb7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877C73-175D-4AC7-B74F-FF60F1EABB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753381-48DE-42EC-A677-03847AAEC390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www.w3.org/XML/1998/namespace"/>
    <ds:schemaRef ds:uri="84f076e9-dad0-43c4-8045-a702d98eb79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Plantilla_Comunicación_Jornadas.EDUSTE.v4</Template>
  <TotalTime>34</TotalTime>
  <Words>98</Words>
  <Application>Microsoft Office PowerPoint</Application>
  <PresentationFormat>Panorámica</PresentationFormat>
  <Paragraphs>31</Paragraphs>
  <Slides>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Bahnschrift</vt:lpstr>
      <vt:lpstr>Calibri</vt:lpstr>
      <vt:lpstr>Tema de Office</vt:lpstr>
      <vt:lpstr>(Título de la charla)</vt:lpstr>
      <vt:lpstr>(Título de la diapositiva)</vt:lpstr>
      <vt:lpstr>(ENTIDAD) (CORREO E) (TELÉFONO)</vt:lpstr>
    </vt:vector>
  </TitlesOfParts>
  <Company>Cabildo de Tenerife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(Título de la charla)</dc:title>
  <dc:creator>Sonia Rodríguez Suárez</dc:creator>
  <cp:lastModifiedBy>Sonia Rodríguez Suárez</cp:lastModifiedBy>
  <cp:revision>8</cp:revision>
  <dcterms:created xsi:type="dcterms:W3CDTF">2026-06-22T06:52:25Z</dcterms:created>
  <dcterms:modified xsi:type="dcterms:W3CDTF">2026-08-14T07:55:16Z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0x0101001062558094FB304F97EA886E8C336028</vt:lpwstr>
  </property>
</Properties>
</file>